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2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6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0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3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9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4CAD-F70B-41F2-AECA-D35D04264DB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E73B-6792-4779-8668-25BCEB9E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PowerPoint&#10;&#10;Description automatically generated">
            <a:extLst>
              <a:ext uri="{FF2B5EF4-FFF2-40B4-BE49-F238E27FC236}">
                <a16:creationId xmlns:a16="http://schemas.microsoft.com/office/drawing/2014/main" id="{FE48D152-B1D2-441B-9712-5A69B6665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9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C08FA5D-ECD0-4B1D-9D29-744FA1590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5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D60731-6A43-4A91-ACF5-8158FEC3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0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417602-B4C4-4A15-98B8-0B8520EA9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3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F718DCF-7003-4940-BB86-8EA290F34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1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409ADDE-4ACE-4DC5-A05A-056BA58EB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BA5BFB5-EB69-463C-B050-EE13C1DAE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71DDB14-991C-47EB-B683-86E1EE6E2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42853FA2-2D36-4707-8D83-2B5E4E85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4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D5EF47F-C01B-48B4-AC0F-0145196F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335F746-1768-4559-B498-641C6B268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8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0661668-DE04-4D59-9C94-A50AA171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DB661EC-9849-48CF-B66F-976BAC55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6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D9A45A2-D642-4316-80A3-922736532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Richardson</dc:creator>
  <cp:lastModifiedBy>Yvonne Richardson</cp:lastModifiedBy>
  <cp:revision>1</cp:revision>
  <dcterms:created xsi:type="dcterms:W3CDTF">2021-11-17T03:10:19Z</dcterms:created>
  <dcterms:modified xsi:type="dcterms:W3CDTF">2021-11-17T03:16:45Z</dcterms:modified>
</cp:coreProperties>
</file>